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97" r:id="rId2"/>
    <p:sldId id="296" r:id="rId3"/>
    <p:sldId id="298" r:id="rId4"/>
    <p:sldId id="289" r:id="rId5"/>
    <p:sldId id="290" r:id="rId6"/>
    <p:sldId id="291" r:id="rId7"/>
    <p:sldId id="295" r:id="rId8"/>
    <p:sldId id="294" r:id="rId9"/>
    <p:sldId id="293" r:id="rId10"/>
    <p:sldId id="292" r:id="rId11"/>
    <p:sldId id="256" r:id="rId12"/>
    <p:sldId id="257" r:id="rId13"/>
    <p:sldId id="258" r:id="rId14"/>
    <p:sldId id="259" r:id="rId15"/>
    <p:sldId id="260" r:id="rId16"/>
    <p:sldId id="261" r:id="rId17"/>
    <p:sldId id="262" r:id="rId18"/>
    <p:sldId id="263" r:id="rId19"/>
    <p:sldId id="264" r:id="rId20"/>
    <p:sldId id="265" r:id="rId21"/>
    <p:sldId id="266" r:id="rId22"/>
    <p:sldId id="267" r:id="rId23"/>
    <p:sldId id="268" r:id="rId24"/>
    <p:sldId id="269" r:id="rId25"/>
    <p:sldId id="270" r:id="rId26"/>
    <p:sldId id="271" r:id="rId27"/>
    <p:sldId id="272" r:id="rId28"/>
    <p:sldId id="273" r:id="rId29"/>
    <p:sldId id="274" r:id="rId30"/>
    <p:sldId id="275" r:id="rId31"/>
    <p:sldId id="276" r:id="rId32"/>
    <p:sldId id="277" r:id="rId33"/>
    <p:sldId id="278" r:id="rId34"/>
    <p:sldId id="279" r:id="rId35"/>
    <p:sldId id="280" r:id="rId36"/>
    <p:sldId id="281" r:id="rId37"/>
    <p:sldId id="282" r:id="rId38"/>
    <p:sldId id="283" r:id="rId39"/>
    <p:sldId id="284" r:id="rId40"/>
    <p:sldId id="285" r:id="rId41"/>
    <p:sldId id="286" r:id="rId42"/>
    <p:sldId id="287" r:id="rId43"/>
    <p:sldId id="28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  <p:sldId id="318" r:id="rId64"/>
    <p:sldId id="319" r:id="rId65"/>
    <p:sldId id="320" r:id="rId66"/>
    <p:sldId id="321" r:id="rId6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72" autoAdjust="0"/>
    <p:restoredTop sz="94660"/>
  </p:normalViewPr>
  <p:slideViewPr>
    <p:cSldViewPr>
      <p:cViewPr varScale="1">
        <p:scale>
          <a:sx n="105" d="100"/>
          <a:sy n="105" d="100"/>
        </p:scale>
        <p:origin x="-116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33B9FF-680E-435C-BF4E-70C879812A67}" type="datetimeFigureOut">
              <a:rPr lang="en-US" smtClean="0"/>
              <a:t>4/21/2017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694BE4-3328-45E6-BA64-A8C40A4E39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06636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33B9FF-680E-435C-BF4E-70C879812A67}" type="datetimeFigureOut">
              <a:rPr lang="en-US" smtClean="0"/>
              <a:t>4/21/2017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694BE4-3328-45E6-BA64-A8C40A4E39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1170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33B9FF-680E-435C-BF4E-70C879812A67}" type="datetimeFigureOut">
              <a:rPr lang="en-US" smtClean="0"/>
              <a:t>4/21/2017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694BE4-3328-45E6-BA64-A8C40A4E39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03492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33B9FF-680E-435C-BF4E-70C879812A67}" type="datetimeFigureOut">
              <a:rPr lang="en-US" smtClean="0"/>
              <a:t>4/21/2017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694BE4-3328-45E6-BA64-A8C40A4E39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92785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33B9FF-680E-435C-BF4E-70C879812A67}" type="datetimeFigureOut">
              <a:rPr lang="en-US" smtClean="0"/>
              <a:t>4/21/2017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694BE4-3328-45E6-BA64-A8C40A4E39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15184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33B9FF-680E-435C-BF4E-70C879812A67}" type="datetimeFigureOut">
              <a:rPr lang="en-US" smtClean="0"/>
              <a:t>4/21/2017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694BE4-3328-45E6-BA64-A8C40A4E39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05692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33B9FF-680E-435C-BF4E-70C879812A67}" type="datetimeFigureOut">
              <a:rPr lang="en-US" smtClean="0"/>
              <a:t>4/21/2017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694BE4-3328-45E6-BA64-A8C40A4E39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83221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33B9FF-680E-435C-BF4E-70C879812A67}" type="datetimeFigureOut">
              <a:rPr lang="en-US" smtClean="0"/>
              <a:t>4/21/2017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694BE4-3328-45E6-BA64-A8C40A4E39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04904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33B9FF-680E-435C-BF4E-70C879812A67}" type="datetimeFigureOut">
              <a:rPr lang="en-US" smtClean="0"/>
              <a:t>4/21/2017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694BE4-3328-45E6-BA64-A8C40A4E39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03236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33B9FF-680E-435C-BF4E-70C879812A67}" type="datetimeFigureOut">
              <a:rPr lang="en-US" smtClean="0"/>
              <a:t>4/21/2017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694BE4-3328-45E6-BA64-A8C40A4E39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06062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33B9FF-680E-435C-BF4E-70C879812A67}" type="datetimeFigureOut">
              <a:rPr lang="en-US" smtClean="0"/>
              <a:t>4/21/2017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694BE4-3328-45E6-BA64-A8C40A4E39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9653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33B9FF-680E-435C-BF4E-70C879812A67}" type="datetimeFigureOut">
              <a:rPr lang="en-US" smtClean="0"/>
              <a:t>4/21/2017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694BE4-3328-45E6-BA64-A8C40A4E394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66567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772"/>
            <a:ext cx="9144000" cy="6866895"/>
          </a:xfrm>
        </p:spPr>
      </p:pic>
      <p:sp>
        <p:nvSpPr>
          <p:cNvPr id="3" name="TextBox 2"/>
          <p:cNvSpPr txBox="1"/>
          <p:nvPr/>
        </p:nvSpPr>
        <p:spPr>
          <a:xfrm>
            <a:off x="1219200" y="4191000"/>
            <a:ext cx="6858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The context of this course is a Navy hospital, but the situations apply to any line of work.</a:t>
            </a:r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205375629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0"/>
            <a:ext cx="8229600" cy="6735938"/>
          </a:xfrm>
        </p:spPr>
      </p:pic>
    </p:spTree>
    <p:extLst>
      <p:ext uri="{BB962C8B-B14F-4D97-AF65-F5344CB8AC3E}">
        <p14:creationId xmlns:p14="http://schemas.microsoft.com/office/powerpoint/2010/main" val="62235669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76200"/>
            <a:ext cx="8797298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804996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76200"/>
            <a:ext cx="8925790" cy="5257800"/>
          </a:xfrm>
        </p:spPr>
      </p:pic>
    </p:spTree>
    <p:extLst>
      <p:ext uri="{BB962C8B-B14F-4D97-AF65-F5344CB8AC3E}">
        <p14:creationId xmlns:p14="http://schemas.microsoft.com/office/powerpoint/2010/main" val="105385696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" y="76200"/>
            <a:ext cx="9045714" cy="5486400"/>
          </a:xfrm>
        </p:spPr>
      </p:pic>
    </p:spTree>
    <p:extLst>
      <p:ext uri="{BB962C8B-B14F-4D97-AF65-F5344CB8AC3E}">
        <p14:creationId xmlns:p14="http://schemas.microsoft.com/office/powerpoint/2010/main" val="75550718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" y="76199"/>
            <a:ext cx="8986192" cy="5182733"/>
          </a:xfrm>
        </p:spPr>
      </p:pic>
    </p:spTree>
    <p:extLst>
      <p:ext uri="{BB962C8B-B14F-4D97-AF65-F5344CB8AC3E}">
        <p14:creationId xmlns:p14="http://schemas.microsoft.com/office/powerpoint/2010/main" val="420509258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" y="9807"/>
            <a:ext cx="9030077" cy="5482547"/>
          </a:xfrm>
        </p:spPr>
      </p:pic>
    </p:spTree>
    <p:extLst>
      <p:ext uri="{BB962C8B-B14F-4D97-AF65-F5344CB8AC3E}">
        <p14:creationId xmlns:p14="http://schemas.microsoft.com/office/powerpoint/2010/main" val="427235333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06" y="0"/>
            <a:ext cx="9021126" cy="5867400"/>
          </a:xfrm>
        </p:spPr>
      </p:pic>
    </p:spTree>
    <p:extLst>
      <p:ext uri="{BB962C8B-B14F-4D97-AF65-F5344CB8AC3E}">
        <p14:creationId xmlns:p14="http://schemas.microsoft.com/office/powerpoint/2010/main" val="308368934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" y="76200"/>
            <a:ext cx="9034304" cy="6514050"/>
          </a:xfrm>
        </p:spPr>
      </p:pic>
    </p:spTree>
    <p:extLst>
      <p:ext uri="{BB962C8B-B14F-4D97-AF65-F5344CB8AC3E}">
        <p14:creationId xmlns:p14="http://schemas.microsoft.com/office/powerpoint/2010/main" val="373994332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" y="6036"/>
            <a:ext cx="9033095" cy="6677504"/>
          </a:xfrm>
        </p:spPr>
      </p:pic>
    </p:spTree>
    <p:extLst>
      <p:ext uri="{BB962C8B-B14F-4D97-AF65-F5344CB8AC3E}">
        <p14:creationId xmlns:p14="http://schemas.microsoft.com/office/powerpoint/2010/main" val="335086026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90" y="6036"/>
            <a:ext cx="9010210" cy="6703348"/>
          </a:xfrm>
        </p:spPr>
      </p:pic>
    </p:spTree>
    <p:extLst>
      <p:ext uri="{BB962C8B-B14F-4D97-AF65-F5344CB8AC3E}">
        <p14:creationId xmlns:p14="http://schemas.microsoft.com/office/powerpoint/2010/main" val="21925960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45" y="0"/>
            <a:ext cx="9132155" cy="6857999"/>
          </a:xfrm>
        </p:spPr>
      </p:pic>
      <p:sp>
        <p:nvSpPr>
          <p:cNvPr id="5" name="TextBox 4"/>
          <p:cNvSpPr txBox="1"/>
          <p:nvPr/>
        </p:nvSpPr>
        <p:spPr>
          <a:xfrm>
            <a:off x="1135455" y="4343400"/>
            <a:ext cx="6934200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“First impressions are last impressions.”</a:t>
            </a:r>
          </a:p>
          <a:p>
            <a:r>
              <a:rPr lang="en-US" i="1" dirty="0" smtClean="0"/>
              <a:t>“Answer the phone with a smile on your face because your customers can actually hear that smile.”</a:t>
            </a:r>
          </a:p>
          <a:p>
            <a:r>
              <a:rPr lang="en-US" sz="1700" i="1" dirty="0" smtClean="0"/>
              <a:t>“I had a customer that came in regularly with a scowl on her face. I knew that if I smiled at her, I could get her to smile back. I may not have been able to make her problems go away, but I could make her day just a little bit better.”</a:t>
            </a:r>
            <a:endParaRPr lang="en-US" sz="1700" i="1" dirty="0"/>
          </a:p>
        </p:txBody>
      </p:sp>
    </p:spTree>
    <p:extLst>
      <p:ext uri="{BB962C8B-B14F-4D97-AF65-F5344CB8AC3E}">
        <p14:creationId xmlns:p14="http://schemas.microsoft.com/office/powerpoint/2010/main" val="389362293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98" y="76200"/>
            <a:ext cx="9091614" cy="6324600"/>
          </a:xfrm>
        </p:spPr>
      </p:pic>
    </p:spTree>
    <p:extLst>
      <p:ext uri="{BB962C8B-B14F-4D97-AF65-F5344CB8AC3E}">
        <p14:creationId xmlns:p14="http://schemas.microsoft.com/office/powerpoint/2010/main" val="411248956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76199"/>
            <a:ext cx="8871991" cy="6470627"/>
          </a:xfrm>
        </p:spPr>
      </p:pic>
    </p:spTree>
    <p:extLst>
      <p:ext uri="{BB962C8B-B14F-4D97-AF65-F5344CB8AC3E}">
        <p14:creationId xmlns:p14="http://schemas.microsoft.com/office/powerpoint/2010/main" val="313228241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014" y="32442"/>
            <a:ext cx="8926378" cy="6444558"/>
          </a:xfrm>
        </p:spPr>
      </p:pic>
    </p:spTree>
    <p:extLst>
      <p:ext uri="{BB962C8B-B14F-4D97-AF65-F5344CB8AC3E}">
        <p14:creationId xmlns:p14="http://schemas.microsoft.com/office/powerpoint/2010/main" val="225441101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158" y="76200"/>
            <a:ext cx="8903234" cy="6096000"/>
          </a:xfrm>
        </p:spPr>
      </p:pic>
    </p:spTree>
    <p:extLst>
      <p:ext uri="{BB962C8B-B14F-4D97-AF65-F5344CB8AC3E}">
        <p14:creationId xmlns:p14="http://schemas.microsoft.com/office/powerpoint/2010/main" val="356789949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1" y="0"/>
            <a:ext cx="9030832" cy="6352724"/>
          </a:xfrm>
        </p:spPr>
      </p:pic>
    </p:spTree>
    <p:extLst>
      <p:ext uri="{BB962C8B-B14F-4D97-AF65-F5344CB8AC3E}">
        <p14:creationId xmlns:p14="http://schemas.microsoft.com/office/powerpoint/2010/main" val="152826891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30" y="0"/>
            <a:ext cx="9066519" cy="5562600"/>
          </a:xfrm>
        </p:spPr>
      </p:pic>
    </p:spTree>
    <p:extLst>
      <p:ext uri="{BB962C8B-B14F-4D97-AF65-F5344CB8AC3E}">
        <p14:creationId xmlns:p14="http://schemas.microsoft.com/office/powerpoint/2010/main" val="59830061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1" y="25650"/>
            <a:ext cx="9035358" cy="6006223"/>
          </a:xfrm>
        </p:spPr>
      </p:pic>
    </p:spTree>
    <p:extLst>
      <p:ext uri="{BB962C8B-B14F-4D97-AF65-F5344CB8AC3E}">
        <p14:creationId xmlns:p14="http://schemas.microsoft.com/office/powerpoint/2010/main" val="167272861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1" y="2263"/>
            <a:ext cx="9067800" cy="5904852"/>
          </a:xfrm>
        </p:spPr>
      </p:pic>
    </p:spTree>
    <p:extLst>
      <p:ext uri="{BB962C8B-B14F-4D97-AF65-F5344CB8AC3E}">
        <p14:creationId xmlns:p14="http://schemas.microsoft.com/office/powerpoint/2010/main" val="234761314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23" y="0"/>
            <a:ext cx="9107977" cy="6376648"/>
          </a:xfrm>
        </p:spPr>
      </p:pic>
    </p:spTree>
    <p:extLst>
      <p:ext uri="{BB962C8B-B14F-4D97-AF65-F5344CB8AC3E}">
        <p14:creationId xmlns:p14="http://schemas.microsoft.com/office/powerpoint/2010/main" val="209476485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76" y="76200"/>
            <a:ext cx="9049624" cy="5715000"/>
          </a:xfrm>
        </p:spPr>
      </p:pic>
    </p:spTree>
    <p:extLst>
      <p:ext uri="{BB962C8B-B14F-4D97-AF65-F5344CB8AC3E}">
        <p14:creationId xmlns:p14="http://schemas.microsoft.com/office/powerpoint/2010/main" val="6228546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72669" cy="6888425"/>
          </a:xfrm>
        </p:spPr>
      </p:pic>
    </p:spTree>
    <p:extLst>
      <p:ext uri="{BB962C8B-B14F-4D97-AF65-F5344CB8AC3E}">
        <p14:creationId xmlns:p14="http://schemas.microsoft.com/office/powerpoint/2010/main" val="154803915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" y="76200"/>
            <a:ext cx="8965987" cy="6108923"/>
          </a:xfrm>
        </p:spPr>
      </p:pic>
    </p:spTree>
    <p:extLst>
      <p:ext uri="{BB962C8B-B14F-4D97-AF65-F5344CB8AC3E}">
        <p14:creationId xmlns:p14="http://schemas.microsoft.com/office/powerpoint/2010/main" val="243093170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" y="59920"/>
            <a:ext cx="8991600" cy="5715350"/>
          </a:xfrm>
        </p:spPr>
      </p:pic>
    </p:spTree>
    <p:extLst>
      <p:ext uri="{BB962C8B-B14F-4D97-AF65-F5344CB8AC3E}">
        <p14:creationId xmlns:p14="http://schemas.microsoft.com/office/powerpoint/2010/main" val="350678284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44" y="15844"/>
            <a:ext cx="9042759" cy="6384956"/>
          </a:xfrm>
        </p:spPr>
      </p:pic>
    </p:spTree>
    <p:extLst>
      <p:ext uri="{BB962C8B-B14F-4D97-AF65-F5344CB8AC3E}">
        <p14:creationId xmlns:p14="http://schemas.microsoft.com/office/powerpoint/2010/main" val="26158311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" y="76200"/>
            <a:ext cx="9009905" cy="5867400"/>
          </a:xfrm>
        </p:spPr>
      </p:pic>
    </p:spTree>
    <p:extLst>
      <p:ext uri="{BB962C8B-B14F-4D97-AF65-F5344CB8AC3E}">
        <p14:creationId xmlns:p14="http://schemas.microsoft.com/office/powerpoint/2010/main" val="143913272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84" y="33950"/>
            <a:ext cx="9046058" cy="6290650"/>
          </a:xfrm>
        </p:spPr>
      </p:pic>
    </p:spTree>
    <p:extLst>
      <p:ext uri="{BB962C8B-B14F-4D97-AF65-F5344CB8AC3E}">
        <p14:creationId xmlns:p14="http://schemas.microsoft.com/office/powerpoint/2010/main" val="207456163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80" y="76200"/>
            <a:ext cx="9053262" cy="6172200"/>
          </a:xfrm>
        </p:spPr>
      </p:pic>
    </p:spTree>
    <p:extLst>
      <p:ext uri="{BB962C8B-B14F-4D97-AF65-F5344CB8AC3E}">
        <p14:creationId xmlns:p14="http://schemas.microsoft.com/office/powerpoint/2010/main" val="176871215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30" y="76200"/>
            <a:ext cx="9005513" cy="6172200"/>
          </a:xfrm>
        </p:spPr>
      </p:pic>
    </p:spTree>
    <p:extLst>
      <p:ext uri="{BB962C8B-B14F-4D97-AF65-F5344CB8AC3E}">
        <p14:creationId xmlns:p14="http://schemas.microsoft.com/office/powerpoint/2010/main" val="400506603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82" y="76200"/>
            <a:ext cx="8983118" cy="5791200"/>
          </a:xfrm>
        </p:spPr>
      </p:pic>
    </p:spTree>
    <p:extLst>
      <p:ext uri="{BB962C8B-B14F-4D97-AF65-F5344CB8AC3E}">
        <p14:creationId xmlns:p14="http://schemas.microsoft.com/office/powerpoint/2010/main" val="2276453752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399" y="50623"/>
            <a:ext cx="8968237" cy="6578777"/>
          </a:xfrm>
        </p:spPr>
      </p:pic>
    </p:spTree>
    <p:extLst>
      <p:ext uri="{BB962C8B-B14F-4D97-AF65-F5344CB8AC3E}">
        <p14:creationId xmlns:p14="http://schemas.microsoft.com/office/powerpoint/2010/main" val="1499634195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" y="76200"/>
            <a:ext cx="9035358" cy="5724134"/>
          </a:xfrm>
        </p:spPr>
      </p:pic>
    </p:spTree>
    <p:extLst>
      <p:ext uri="{BB962C8B-B14F-4D97-AF65-F5344CB8AC3E}">
        <p14:creationId xmlns:p14="http://schemas.microsoft.com/office/powerpoint/2010/main" val="6056065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325562"/>
          </a:xfrm>
          <a:ln w="155575" cmpd="tri">
            <a:solidFill>
              <a:schemeClr val="tx2"/>
            </a:solidFill>
          </a:ln>
        </p:spPr>
        <p:txBody>
          <a:bodyPr tIns="91440" bIns="91440">
            <a:normAutofit fontScale="90000"/>
          </a:bodyPr>
          <a:lstStyle/>
          <a:p>
            <a:r>
              <a:rPr lang="en-US" dirty="0" smtClean="0"/>
              <a:t>Customer Service and Interpersonal Communication Terms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74837"/>
            <a:ext cx="8229600" cy="4525963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Cooperation – working with other team members to improve individual performance</a:t>
            </a:r>
          </a:p>
          <a:p>
            <a:r>
              <a:rPr lang="en-US" dirty="0" smtClean="0"/>
              <a:t>Contact Point – the physical location to which a customer goes to obtain services</a:t>
            </a:r>
          </a:p>
          <a:p>
            <a:r>
              <a:rPr lang="en-US" dirty="0" smtClean="0"/>
              <a:t>Behavior – manner of conducting oneself</a:t>
            </a:r>
          </a:p>
          <a:p>
            <a:r>
              <a:rPr lang="en-US" dirty="0" smtClean="0"/>
              <a:t>Honor – practice the highest ethical standards in all that you do</a:t>
            </a:r>
            <a:endParaRPr lang="en-US" dirty="0"/>
          </a:p>
          <a:p>
            <a:r>
              <a:rPr lang="en-US" dirty="0" smtClean="0"/>
              <a:t>Benchmarking – study of a competitor’s product or business practices to improve performance</a:t>
            </a:r>
          </a:p>
        </p:txBody>
      </p:sp>
    </p:spTree>
    <p:extLst>
      <p:ext uri="{BB962C8B-B14F-4D97-AF65-F5344CB8AC3E}">
        <p14:creationId xmlns:p14="http://schemas.microsoft.com/office/powerpoint/2010/main" val="3970645592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" y="76200"/>
            <a:ext cx="8997084" cy="5562600"/>
          </a:xfrm>
        </p:spPr>
      </p:pic>
    </p:spTree>
    <p:extLst>
      <p:ext uri="{BB962C8B-B14F-4D97-AF65-F5344CB8AC3E}">
        <p14:creationId xmlns:p14="http://schemas.microsoft.com/office/powerpoint/2010/main" val="3307767252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" y="32442"/>
            <a:ext cx="8991600" cy="5710456"/>
          </a:xfrm>
        </p:spPr>
      </p:pic>
    </p:spTree>
    <p:extLst>
      <p:ext uri="{BB962C8B-B14F-4D97-AF65-F5344CB8AC3E}">
        <p14:creationId xmlns:p14="http://schemas.microsoft.com/office/powerpoint/2010/main" val="3968387061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" y="76200"/>
            <a:ext cx="8985406" cy="5913652"/>
          </a:xfrm>
        </p:spPr>
      </p:pic>
    </p:spTree>
    <p:extLst>
      <p:ext uri="{BB962C8B-B14F-4D97-AF65-F5344CB8AC3E}">
        <p14:creationId xmlns:p14="http://schemas.microsoft.com/office/powerpoint/2010/main" val="3682418239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1" y="76200"/>
            <a:ext cx="9035358" cy="6034066"/>
          </a:xfrm>
        </p:spPr>
      </p:pic>
    </p:spTree>
    <p:extLst>
      <p:ext uri="{BB962C8B-B14F-4D97-AF65-F5344CB8AC3E}">
        <p14:creationId xmlns:p14="http://schemas.microsoft.com/office/powerpoint/2010/main" val="234923914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" y="10562"/>
            <a:ext cx="9026533" cy="6201113"/>
          </a:xfrm>
        </p:spPr>
      </p:pic>
    </p:spTree>
    <p:extLst>
      <p:ext uri="{BB962C8B-B14F-4D97-AF65-F5344CB8AC3E}">
        <p14:creationId xmlns:p14="http://schemas.microsoft.com/office/powerpoint/2010/main" val="913955101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" y="62194"/>
            <a:ext cx="9067800" cy="6719606"/>
          </a:xfrm>
        </p:spPr>
      </p:pic>
    </p:spTree>
    <p:extLst>
      <p:ext uri="{BB962C8B-B14F-4D97-AF65-F5344CB8AC3E}">
        <p14:creationId xmlns:p14="http://schemas.microsoft.com/office/powerpoint/2010/main" val="2603906993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" y="8299"/>
            <a:ext cx="9055729" cy="6723193"/>
          </a:xfrm>
        </p:spPr>
      </p:pic>
    </p:spTree>
    <p:extLst>
      <p:ext uri="{BB962C8B-B14F-4D97-AF65-F5344CB8AC3E}">
        <p14:creationId xmlns:p14="http://schemas.microsoft.com/office/powerpoint/2010/main" val="1744933181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32442"/>
            <a:ext cx="8898802" cy="6814118"/>
          </a:xfrm>
        </p:spPr>
      </p:pic>
    </p:spTree>
    <p:extLst>
      <p:ext uri="{BB962C8B-B14F-4D97-AF65-F5344CB8AC3E}">
        <p14:creationId xmlns:p14="http://schemas.microsoft.com/office/powerpoint/2010/main" val="1879959913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" y="76200"/>
            <a:ext cx="9020065" cy="6349790"/>
          </a:xfrm>
        </p:spPr>
      </p:pic>
    </p:spTree>
    <p:extLst>
      <p:ext uri="{BB962C8B-B14F-4D97-AF65-F5344CB8AC3E}">
        <p14:creationId xmlns:p14="http://schemas.microsoft.com/office/powerpoint/2010/main" val="4036324143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" y="76200"/>
            <a:ext cx="9046924" cy="6172200"/>
          </a:xfrm>
        </p:spPr>
      </p:pic>
    </p:spTree>
    <p:extLst>
      <p:ext uri="{BB962C8B-B14F-4D97-AF65-F5344CB8AC3E}">
        <p14:creationId xmlns:p14="http://schemas.microsoft.com/office/powerpoint/2010/main" val="40315911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828801"/>
            <a:ext cx="8382000" cy="4724399"/>
          </a:xfrm>
        </p:spPr>
        <p:txBody>
          <a:bodyPr>
            <a:noAutofit/>
          </a:bodyPr>
          <a:lstStyle/>
          <a:p>
            <a:r>
              <a:rPr lang="en-US" sz="2500" dirty="0" smtClean="0"/>
              <a:t>Courtesy – a voluntary expression of respect for another’s rights or feelings</a:t>
            </a:r>
          </a:p>
          <a:p>
            <a:r>
              <a:rPr lang="en-US" sz="2500" dirty="0" smtClean="0"/>
              <a:t>Communication – Exchange information between individuals through a common system</a:t>
            </a:r>
          </a:p>
          <a:p>
            <a:r>
              <a:rPr lang="en-US" sz="2500" dirty="0" smtClean="0"/>
              <a:t>Commitment – “we are committed to identify, anticipate, and exceed expectations of the patients we serve”</a:t>
            </a:r>
          </a:p>
          <a:p>
            <a:r>
              <a:rPr lang="en-US" sz="2500" dirty="0" smtClean="0"/>
              <a:t>Courage – We will always “do the right thing” in the face of adversity or distraction</a:t>
            </a:r>
          </a:p>
          <a:p>
            <a:r>
              <a:rPr lang="en-US" sz="2500" dirty="0" smtClean="0"/>
              <a:t>Pride – the quality or state of being proud; inordinate self-esteem</a:t>
            </a:r>
          </a:p>
          <a:p>
            <a:r>
              <a:rPr lang="en-US" sz="2500" dirty="0" smtClean="0"/>
              <a:t>Attitude – a positive or negative outlook or feeling towards a subject</a:t>
            </a: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457200" y="304800"/>
            <a:ext cx="8229600" cy="1325562"/>
          </a:xfrm>
          <a:prstGeom prst="rect">
            <a:avLst/>
          </a:prstGeom>
          <a:ln w="155575" cmpd="tri">
            <a:solidFill>
              <a:schemeClr val="tx2"/>
            </a:solidFill>
          </a:ln>
        </p:spPr>
        <p:txBody>
          <a:bodyPr vert="horz" lIns="91440" tIns="91440" rIns="91440" bIns="91440" rtlCol="0" anchor="ctr">
            <a:normAutofit fontScale="90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Customer Service and Interpersonal Communication Terms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9897513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" y="67521"/>
            <a:ext cx="8982738" cy="6180879"/>
          </a:xfrm>
        </p:spPr>
      </p:pic>
    </p:spTree>
    <p:extLst>
      <p:ext uri="{BB962C8B-B14F-4D97-AF65-F5344CB8AC3E}">
        <p14:creationId xmlns:p14="http://schemas.microsoft.com/office/powerpoint/2010/main" val="1133241613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42" y="52492"/>
            <a:ext cx="8994058" cy="6195907"/>
          </a:xfrm>
        </p:spPr>
      </p:pic>
    </p:spTree>
    <p:extLst>
      <p:ext uri="{BB962C8B-B14F-4D97-AF65-F5344CB8AC3E}">
        <p14:creationId xmlns:p14="http://schemas.microsoft.com/office/powerpoint/2010/main" val="2284681961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0"/>
            <a:ext cx="8229600" cy="6953916"/>
          </a:xfrm>
        </p:spPr>
      </p:pic>
    </p:spTree>
    <p:extLst>
      <p:ext uri="{BB962C8B-B14F-4D97-AF65-F5344CB8AC3E}">
        <p14:creationId xmlns:p14="http://schemas.microsoft.com/office/powerpoint/2010/main" val="2026914839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52" y="0"/>
            <a:ext cx="9058747" cy="6778298"/>
          </a:xfrm>
        </p:spPr>
      </p:pic>
    </p:spTree>
    <p:extLst>
      <p:ext uri="{BB962C8B-B14F-4D97-AF65-F5344CB8AC3E}">
        <p14:creationId xmlns:p14="http://schemas.microsoft.com/office/powerpoint/2010/main" val="2206572785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067799" cy="6408899"/>
          </a:xfrm>
        </p:spPr>
      </p:pic>
    </p:spTree>
    <p:extLst>
      <p:ext uri="{BB962C8B-B14F-4D97-AF65-F5344CB8AC3E}">
        <p14:creationId xmlns:p14="http://schemas.microsoft.com/office/powerpoint/2010/main" val="450910952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370" y="0"/>
            <a:ext cx="8285430" cy="6883579"/>
          </a:xfrm>
        </p:spPr>
      </p:pic>
    </p:spTree>
    <p:extLst>
      <p:ext uri="{BB962C8B-B14F-4D97-AF65-F5344CB8AC3E}">
        <p14:creationId xmlns:p14="http://schemas.microsoft.com/office/powerpoint/2010/main" val="2125535085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132" y="31687"/>
            <a:ext cx="8189668" cy="6826313"/>
          </a:xfrm>
        </p:spPr>
      </p:pic>
    </p:spTree>
    <p:extLst>
      <p:ext uri="{BB962C8B-B14F-4D97-AF65-F5344CB8AC3E}">
        <p14:creationId xmlns:p14="http://schemas.microsoft.com/office/powerpoint/2010/main" val="413483709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0"/>
            <a:ext cx="8189801" cy="6845492"/>
          </a:xfrm>
        </p:spPr>
      </p:pic>
    </p:spTree>
    <p:extLst>
      <p:ext uri="{BB962C8B-B14F-4D97-AF65-F5344CB8AC3E}">
        <p14:creationId xmlns:p14="http://schemas.microsoft.com/office/powerpoint/2010/main" val="1436910778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0"/>
            <a:ext cx="8229600" cy="6883637"/>
          </a:xfrm>
        </p:spPr>
      </p:pic>
    </p:spTree>
    <p:extLst>
      <p:ext uri="{BB962C8B-B14F-4D97-AF65-F5344CB8AC3E}">
        <p14:creationId xmlns:p14="http://schemas.microsoft.com/office/powerpoint/2010/main" val="16041119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0"/>
            <a:ext cx="8229600" cy="6930189"/>
          </a:xfrm>
        </p:spPr>
      </p:pic>
    </p:spTree>
    <p:extLst>
      <p:ext uri="{BB962C8B-B14F-4D97-AF65-F5344CB8AC3E}">
        <p14:creationId xmlns:p14="http://schemas.microsoft.com/office/powerpoint/2010/main" val="376823410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0"/>
            <a:ext cx="8534400" cy="6777901"/>
          </a:xfrm>
        </p:spPr>
      </p:pic>
    </p:spTree>
    <p:extLst>
      <p:ext uri="{BB962C8B-B14F-4D97-AF65-F5344CB8AC3E}">
        <p14:creationId xmlns:p14="http://schemas.microsoft.com/office/powerpoint/2010/main" val="2786796558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0"/>
            <a:ext cx="8153400" cy="6870523"/>
          </a:xfrm>
        </p:spPr>
      </p:pic>
    </p:spTree>
    <p:extLst>
      <p:ext uri="{BB962C8B-B14F-4D97-AF65-F5344CB8AC3E}">
        <p14:creationId xmlns:p14="http://schemas.microsoft.com/office/powerpoint/2010/main" val="1792516416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0"/>
            <a:ext cx="8153400" cy="6854967"/>
          </a:xfrm>
        </p:spPr>
      </p:pic>
    </p:spTree>
    <p:extLst>
      <p:ext uri="{BB962C8B-B14F-4D97-AF65-F5344CB8AC3E}">
        <p14:creationId xmlns:p14="http://schemas.microsoft.com/office/powerpoint/2010/main" val="2823810154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0"/>
            <a:ext cx="8153400" cy="6891678"/>
          </a:xfrm>
        </p:spPr>
      </p:pic>
    </p:spTree>
    <p:extLst>
      <p:ext uri="{BB962C8B-B14F-4D97-AF65-F5344CB8AC3E}">
        <p14:creationId xmlns:p14="http://schemas.microsoft.com/office/powerpoint/2010/main" val="4141759450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754"/>
            <a:ext cx="8229600" cy="6893252"/>
          </a:xfrm>
        </p:spPr>
      </p:pic>
    </p:spTree>
    <p:extLst>
      <p:ext uri="{BB962C8B-B14F-4D97-AF65-F5344CB8AC3E}">
        <p14:creationId xmlns:p14="http://schemas.microsoft.com/office/powerpoint/2010/main" val="3229004956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199" y="9053"/>
            <a:ext cx="8153961" cy="6848947"/>
          </a:xfrm>
        </p:spPr>
      </p:pic>
    </p:spTree>
    <p:extLst>
      <p:ext uri="{BB962C8B-B14F-4D97-AF65-F5344CB8AC3E}">
        <p14:creationId xmlns:p14="http://schemas.microsoft.com/office/powerpoint/2010/main" val="1053570511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199" y="-754"/>
            <a:ext cx="8142987" cy="6858754"/>
          </a:xfrm>
        </p:spPr>
      </p:pic>
    </p:spTree>
    <p:extLst>
      <p:ext uri="{BB962C8B-B14F-4D97-AF65-F5344CB8AC3E}">
        <p14:creationId xmlns:p14="http://schemas.microsoft.com/office/powerpoint/2010/main" val="2442777687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0"/>
            <a:ext cx="7848600" cy="6874230"/>
          </a:xfrm>
        </p:spPr>
      </p:pic>
    </p:spTree>
    <p:extLst>
      <p:ext uri="{BB962C8B-B14F-4D97-AF65-F5344CB8AC3E}">
        <p14:creationId xmlns:p14="http://schemas.microsoft.com/office/powerpoint/2010/main" val="42738541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2634"/>
            <a:ext cx="8338699" cy="6744822"/>
          </a:xfrm>
        </p:spPr>
      </p:pic>
    </p:spTree>
    <p:extLst>
      <p:ext uri="{BB962C8B-B14F-4D97-AF65-F5344CB8AC3E}">
        <p14:creationId xmlns:p14="http://schemas.microsoft.com/office/powerpoint/2010/main" val="259182305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48584"/>
            <a:ext cx="8361630" cy="6775466"/>
          </a:xfrm>
        </p:spPr>
      </p:pic>
    </p:spTree>
    <p:extLst>
      <p:ext uri="{BB962C8B-B14F-4D97-AF65-F5344CB8AC3E}">
        <p14:creationId xmlns:p14="http://schemas.microsoft.com/office/powerpoint/2010/main" val="184266613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0"/>
            <a:ext cx="8268379" cy="6867778"/>
          </a:xfrm>
        </p:spPr>
      </p:pic>
    </p:spTree>
    <p:extLst>
      <p:ext uri="{BB962C8B-B14F-4D97-AF65-F5344CB8AC3E}">
        <p14:creationId xmlns:p14="http://schemas.microsoft.com/office/powerpoint/2010/main" val="173059148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</TotalTime>
  <Words>256</Words>
  <Application>Microsoft Office PowerPoint</Application>
  <PresentationFormat>On-screen Show (4:3)</PresentationFormat>
  <Paragraphs>17</Paragraphs>
  <Slides>66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66</vt:i4>
      </vt:variant>
    </vt:vector>
  </HeadingPairs>
  <TitlesOfParts>
    <vt:vector size="67" baseType="lpstr">
      <vt:lpstr>Office Theme</vt:lpstr>
      <vt:lpstr>PowerPoint Presentation</vt:lpstr>
      <vt:lpstr>PowerPoint Presentation</vt:lpstr>
      <vt:lpstr>PowerPoint Presentation</vt:lpstr>
      <vt:lpstr>Customer Service and Interpersonal Communication Terms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NMCI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Lopez, Rebecca R LS2 NCHB 14, S7 Dept</dc:creator>
  <cp:lastModifiedBy>Lopez, Rebecca R LS2 NCHB 14, S7 Dept</cp:lastModifiedBy>
  <cp:revision>10</cp:revision>
  <dcterms:created xsi:type="dcterms:W3CDTF">2017-04-21T20:51:33Z</dcterms:created>
  <dcterms:modified xsi:type="dcterms:W3CDTF">2017-04-22T00:21:28Z</dcterms:modified>
</cp:coreProperties>
</file>